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108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659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084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4274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757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3032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219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9863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14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710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111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350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078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19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46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617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246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6727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найдите сходства и различия между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body" idx="1"/>
          </p:nvPr>
        </p:nvSpPr>
        <p:spPr>
          <a:xfrm>
            <a:off x="650132" y="3267856"/>
            <a:ext cx="8596668" cy="2773506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rgbClr val="FF0000"/>
                </a:solidFill>
                <a:latin typeface="Arial Black" panose="020B0A04020102020204" pitchFamily="34" charset="0"/>
              </a:rPr>
              <a:t>1) Собакой и белкой.</a:t>
            </a:r>
          </a:p>
          <a:p>
            <a:pPr algn="just"/>
            <a:endParaRPr lang="ru-RU" dirty="0"/>
          </a:p>
          <a:p>
            <a:pPr algn="just"/>
            <a:r>
              <a:rPr lang="ru-RU" b="1" dirty="0">
                <a:solidFill>
                  <a:srgbClr val="7030A0"/>
                </a:solidFill>
              </a:rPr>
              <a:t>2) Карандашом и ручкой.</a:t>
            </a:r>
          </a:p>
          <a:p>
            <a:pPr algn="just"/>
            <a:endParaRPr lang="ru-RU" dirty="0"/>
          </a:p>
          <a:p>
            <a:pPr algn="just"/>
            <a:r>
              <a:rPr lang="ru-RU" sz="2400" b="1" dirty="0">
                <a:solidFill>
                  <a:srgbClr val="FFC000"/>
                </a:solidFill>
                <a:latin typeface="Book Antiqua" panose="02040602050305030304" pitchFamily="18" charset="0"/>
              </a:rPr>
              <a:t>3) Помидором и солнцем.</a:t>
            </a:r>
            <a:endParaRPr lang="ru-RU" sz="2400" b="1" dirty="0">
              <a:solidFill>
                <a:srgbClr val="FFC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01692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</TotalTime>
  <Words>23</Words>
  <Application>Microsoft Office PowerPoint</Application>
  <PresentationFormat>Широкоэкранный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 Black</vt:lpstr>
      <vt:lpstr>Book Antiqua</vt:lpstr>
      <vt:lpstr>Century Gothic</vt:lpstr>
      <vt:lpstr>Wingdings 3</vt:lpstr>
      <vt:lpstr>Сектор</vt:lpstr>
      <vt:lpstr>найдите сходства и различия между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каждой группе найдите одно лишнее</dc:title>
  <dc:creator>володя</dc:creator>
  <cp:lastModifiedBy>володя</cp:lastModifiedBy>
  <cp:revision>2</cp:revision>
  <dcterms:created xsi:type="dcterms:W3CDTF">2014-12-18T06:35:34Z</dcterms:created>
  <dcterms:modified xsi:type="dcterms:W3CDTF">2014-12-18T06:46:51Z</dcterms:modified>
</cp:coreProperties>
</file>